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7562850" cy="10688638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54">
          <p15:clr>
            <a:srgbClr val="A4A3A4"/>
          </p15:clr>
        </p15:guide>
        <p15:guide id="2" pos="225">
          <p15:clr>
            <a:srgbClr val="A4A3A4"/>
          </p15:clr>
        </p15:guide>
        <p15:guide id="3" pos="23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>
        <p:scale>
          <a:sx n="60" d="100"/>
          <a:sy n="60" d="100"/>
        </p:scale>
        <p:origin x="1980" y="42"/>
      </p:cViewPr>
      <p:guideLst>
        <p:guide orient="horz" pos="3354"/>
        <p:guide pos="225"/>
        <p:guide pos="238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7214" y="3320407"/>
            <a:ext cx="6428423" cy="2291129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34428" y="6056895"/>
            <a:ext cx="5293995" cy="273154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01.02.2016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5108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01.02.2016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42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4535084" y="668040"/>
            <a:ext cx="1407530" cy="14214405"/>
          </a:xfrm>
          <a:prstGeom prst="rect">
            <a:avLst/>
          </a:prstGeom>
        </p:spPr>
        <p:txBody>
          <a:bodyPr vert="eaVert"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12493" y="668040"/>
            <a:ext cx="4096544" cy="1421440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01.02.2016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000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01.02.2016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4390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7413" y="6868441"/>
            <a:ext cx="6428423" cy="2122882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97413" y="4530301"/>
            <a:ext cx="6428423" cy="233813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01.02.2016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842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12493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190577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01.02.2016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865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78143" y="2392573"/>
            <a:ext cx="3341572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78143" y="3389684"/>
            <a:ext cx="3341572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841823" y="2392573"/>
            <a:ext cx="3342885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841823" y="3389684"/>
            <a:ext cx="3342885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01.02.2016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47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01.02.2016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820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01.02.2016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851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5566"/>
            <a:ext cx="2488126" cy="181113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956864" y="425567"/>
            <a:ext cx="4227843" cy="912245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78143" y="2236697"/>
            <a:ext cx="2488126" cy="73113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01.02.2016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153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2372" y="7482047"/>
            <a:ext cx="4537710" cy="88329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482372" y="955049"/>
            <a:ext cx="4537710" cy="641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482372" y="8365344"/>
            <a:ext cx="4537710" cy="1254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01.02.2016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93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Plakatvorlagen2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557915" cy="1068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05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7214" y="2518889"/>
            <a:ext cx="6428423" cy="2291129"/>
          </a:xfrm>
        </p:spPr>
        <p:txBody>
          <a:bodyPr/>
          <a:lstStyle/>
          <a:p>
            <a:r>
              <a:rPr lang="de-DE" dirty="0" err="1" smtClean="0">
                <a:solidFill>
                  <a:schemeClr val="bg1"/>
                </a:solidFill>
              </a:rPr>
              <a:t>MaxBass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4267" y="3238276"/>
            <a:ext cx="4053709" cy="4418118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AT" sz="2000" dirty="0" smtClean="0">
                <a:solidFill>
                  <a:schemeClr val="bg1"/>
                </a:solidFill>
              </a:rPr>
              <a:t>Video-Portal, welches Musikunterricht anbietet.</a:t>
            </a:r>
            <a:endParaRPr lang="de-AT" sz="2000" dirty="0">
              <a:solidFill>
                <a:schemeClr val="bg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AT" sz="2000" dirty="0">
                <a:solidFill>
                  <a:schemeClr val="bg1"/>
                </a:solidFill>
              </a:rPr>
              <a:t>Die Palette unterteilt sich dabei in Free- und Premium-Content. </a:t>
            </a:r>
            <a:endParaRPr lang="de-AT" sz="2000" dirty="0" smtClean="0">
              <a:solidFill>
                <a:schemeClr val="bg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AT" sz="2000" dirty="0" smtClean="0">
                <a:solidFill>
                  <a:schemeClr val="bg1"/>
                </a:solidFill>
              </a:rPr>
              <a:t>Durch „</a:t>
            </a:r>
            <a:r>
              <a:rPr lang="de-AT" sz="2000" dirty="0" err="1" smtClean="0">
                <a:solidFill>
                  <a:schemeClr val="bg1"/>
                </a:solidFill>
              </a:rPr>
              <a:t>Weekly</a:t>
            </a:r>
            <a:r>
              <a:rPr lang="de-AT" sz="2000" dirty="0" smtClean="0">
                <a:solidFill>
                  <a:schemeClr val="bg1"/>
                </a:solidFill>
              </a:rPr>
              <a:t> </a:t>
            </a:r>
            <a:r>
              <a:rPr lang="de-AT" sz="2000" dirty="0" err="1">
                <a:solidFill>
                  <a:schemeClr val="bg1"/>
                </a:solidFill>
              </a:rPr>
              <a:t>Challenges</a:t>
            </a:r>
            <a:r>
              <a:rPr lang="de-AT" sz="2000" dirty="0">
                <a:solidFill>
                  <a:schemeClr val="bg1"/>
                </a:solidFill>
              </a:rPr>
              <a:t>“, </a:t>
            </a:r>
            <a:r>
              <a:rPr lang="de-AT" sz="2000" dirty="0" smtClean="0">
                <a:solidFill>
                  <a:schemeClr val="bg1"/>
                </a:solidFill>
              </a:rPr>
              <a:t>kann man </a:t>
            </a:r>
            <a:r>
              <a:rPr lang="de-AT" sz="2000" dirty="0">
                <a:solidFill>
                  <a:schemeClr val="bg1"/>
                </a:solidFill>
              </a:rPr>
              <a:t>jede Woche einen neuen Song </a:t>
            </a:r>
            <a:r>
              <a:rPr lang="de-AT" sz="2000" dirty="0" smtClean="0">
                <a:solidFill>
                  <a:schemeClr val="bg1"/>
                </a:solidFill>
              </a:rPr>
              <a:t>lernen.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AT" sz="2000" dirty="0" smtClean="0">
                <a:solidFill>
                  <a:schemeClr val="bg1"/>
                </a:solidFill>
              </a:rPr>
              <a:t>Durch interaktive </a:t>
            </a:r>
            <a:r>
              <a:rPr lang="de-AT" sz="2000" dirty="0">
                <a:solidFill>
                  <a:schemeClr val="bg1"/>
                </a:solidFill>
              </a:rPr>
              <a:t>„Live </a:t>
            </a:r>
            <a:r>
              <a:rPr lang="de-AT" sz="2000" dirty="0" err="1">
                <a:solidFill>
                  <a:schemeClr val="bg1"/>
                </a:solidFill>
              </a:rPr>
              <a:t>Lessons</a:t>
            </a:r>
            <a:r>
              <a:rPr lang="de-AT" sz="2000" dirty="0">
                <a:solidFill>
                  <a:schemeClr val="bg1"/>
                </a:solidFill>
              </a:rPr>
              <a:t>“ </a:t>
            </a:r>
            <a:r>
              <a:rPr lang="de-AT" sz="2000" dirty="0" smtClean="0">
                <a:solidFill>
                  <a:schemeClr val="bg1"/>
                </a:solidFill>
              </a:rPr>
              <a:t>wird einem Möglichkeit geboten, </a:t>
            </a:r>
            <a:r>
              <a:rPr lang="de-AT" sz="2000" dirty="0">
                <a:solidFill>
                  <a:schemeClr val="bg1"/>
                </a:solidFill>
              </a:rPr>
              <a:t>sich mit </a:t>
            </a:r>
            <a:r>
              <a:rPr lang="de-AT" sz="2000" dirty="0" smtClean="0">
                <a:solidFill>
                  <a:schemeClr val="bg1"/>
                </a:solidFill>
              </a:rPr>
              <a:t>Lehrern/Schülern auszutauschen.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AT" sz="2000" dirty="0" err="1" smtClean="0">
                <a:solidFill>
                  <a:schemeClr val="bg1"/>
                </a:solidFill>
              </a:rPr>
              <a:t>Responsives</a:t>
            </a:r>
            <a:r>
              <a:rPr lang="de-AT" sz="2000" dirty="0" smtClean="0">
                <a:solidFill>
                  <a:schemeClr val="bg1"/>
                </a:solidFill>
              </a:rPr>
              <a:t> Design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277815" y="1880724"/>
            <a:ext cx="441960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ITM14 (Dynamisches Web)</a:t>
            </a:r>
            <a:endParaRPr lang="de-DE" sz="1400" i="0" dirty="0" smtClean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Markus Kulmer </a:t>
            </a:r>
            <a:r>
              <a:rPr lang="de-DE" sz="1400" i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&amp; Florian Weiss</a:t>
            </a:r>
            <a:endParaRPr lang="de-DE" sz="1400" i="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553" y="938670"/>
            <a:ext cx="2127062" cy="151234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67" y="7936624"/>
            <a:ext cx="5299384" cy="26123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8991" y="6572210"/>
            <a:ext cx="2302712" cy="38403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7976" y="3464538"/>
            <a:ext cx="3338962" cy="28339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8595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</Words>
  <Application>Microsoft Office PowerPoint</Application>
  <PresentationFormat>Benutzerdefiniert</PresentationFormat>
  <Paragraphs>8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ＭＳ Ｐゴシック</vt:lpstr>
      <vt:lpstr>Arial</vt:lpstr>
      <vt:lpstr>Calibri</vt:lpstr>
      <vt:lpstr>Office-Design</vt:lpstr>
      <vt:lpstr>MaxBass</vt:lpstr>
    </vt:vector>
  </TitlesOfParts>
  <Company>FH JOANNEUM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Manfred Terler</dc:creator>
  <cp:lastModifiedBy>Florian Austria</cp:lastModifiedBy>
  <cp:revision>5</cp:revision>
  <dcterms:created xsi:type="dcterms:W3CDTF">2013-02-28T15:09:09Z</dcterms:created>
  <dcterms:modified xsi:type="dcterms:W3CDTF">2016-02-01T19:11:34Z</dcterms:modified>
</cp:coreProperties>
</file>

<file path=docProps/thumbnail.jpeg>
</file>